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72" r:id="rId17"/>
    <p:sldId id="257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46" d="100"/>
          <a:sy n="46" d="100"/>
        </p:scale>
        <p:origin x="67" y="9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3EBC4-7080-42E7-8793-1B003D489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A95C7-7386-430A-96F0-D5C777894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59F90-43CF-4989-B79D-5F12FCA70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18BA-2A13-4903-815E-0FF447C45E49}" type="datetimeFigureOut">
              <a:rPr lang="en-IN" smtClean="0"/>
              <a:t>27-02-2021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7C90E-B94B-47CF-8E41-72D9915EC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B7D8F-0F30-46D9-9CA3-97579FCC7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CE75-48FF-4903-8DFB-DD468F9B6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847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07171-9A2F-4D22-B474-C248D588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3427F-80DA-4B22-9487-11FF99EE2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46B87-F0AE-492B-8D2F-2901176C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18BA-2A13-4903-815E-0FF447C45E49}" type="datetimeFigureOut">
              <a:rPr lang="en-IN" smtClean="0"/>
              <a:t>27-02-2021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7748E-E142-41A9-9C99-759079840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CEA1A-2930-45F0-957E-B50B04F23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CE75-48FF-4903-8DFB-DD468F9B6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337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89BC5-4064-482C-8A93-22D58EEB9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721CB-2D01-4F5F-8F66-5E591774C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0E375-E59C-429E-980F-F51FE740B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18BA-2A13-4903-815E-0FF447C45E49}" type="datetimeFigureOut">
              <a:rPr lang="en-IN" smtClean="0"/>
              <a:t>27-02-2021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0B82D-1666-4863-B7E0-C63EE13A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27CF3-8605-4A75-959C-1DBDE084A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CE75-48FF-4903-8DFB-DD468F9B6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940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3E8EA-BA5A-428E-BCC6-D970EED73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0A722-CAF9-484C-800E-A6404DB4B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B623B-A1C5-4000-ACE1-1BFF2B826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18BA-2A13-4903-815E-0FF447C45E49}" type="datetimeFigureOut">
              <a:rPr lang="en-IN" smtClean="0"/>
              <a:t>27-02-2021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1393C-A55E-4878-9358-7C75C682C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153A9-9EE9-4423-9EAA-E6DB20FCF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CE75-48FF-4903-8DFB-DD468F9B6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258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39316-C377-4670-BAA6-8EAB1BA7E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7567D-E49C-427D-A4DF-DA6A467F2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C6FB2-43B2-4876-B796-7DCB79C97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18BA-2A13-4903-815E-0FF447C45E49}" type="datetimeFigureOut">
              <a:rPr lang="en-IN" smtClean="0"/>
              <a:t>27-02-2021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B3F60-1E5B-4DE9-99E7-A6A626AC1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C956A-4347-43B8-8578-6B3434EC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CE75-48FF-4903-8DFB-DD468F9B6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651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D834-C263-4897-9159-FBFB86A72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EF2B8-A120-49C5-80B7-D1263B4CC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9FB98-B891-4366-AD28-120E9192E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46172-625B-44EF-855A-E2A986140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18BA-2A13-4903-815E-0FF447C45E49}" type="datetimeFigureOut">
              <a:rPr lang="en-IN" smtClean="0"/>
              <a:t>27-02-2021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1607BC-E810-41EB-BDED-5C3ADC7EB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48151-E507-44B2-A7C0-642528BDF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CE75-48FF-4903-8DFB-DD468F9B6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042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16A14-9E14-4843-821B-C8B6FEAF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A567D-29A5-4418-8C71-ACBA38C7F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0AD7F-9884-4312-B62A-8F0C298E7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5ECD3-C56D-4180-B3A6-497F81273D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F967F-1DA5-48A4-AEA8-73E6DE863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43788B-DFB8-4CAD-8EE3-F83BBF809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18BA-2A13-4903-815E-0FF447C45E49}" type="datetimeFigureOut">
              <a:rPr lang="en-IN" smtClean="0"/>
              <a:t>27-02-2021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98E79-7DDC-4A04-8567-F53A38156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5124F-08D8-4E63-9738-DD0D3807D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CE75-48FF-4903-8DFB-DD468F9B6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662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0A65-644F-4038-9890-0E2C4C575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67D2A6-4506-4106-B34D-57A27423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18BA-2A13-4903-815E-0FF447C45E49}" type="datetimeFigureOut">
              <a:rPr lang="en-IN" smtClean="0"/>
              <a:t>27-02-2021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4A916-76A9-4331-8DF4-701164F7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3632D-D7B4-49FD-9831-43DE9816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CE75-48FF-4903-8DFB-DD468F9B6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527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48ED7E-492F-4E38-918F-788F0D6A4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18BA-2A13-4903-815E-0FF447C45E49}" type="datetimeFigureOut">
              <a:rPr lang="en-IN" smtClean="0"/>
              <a:t>27-02-2021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A1A1E0-3946-4717-BB04-63316462E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B385A-55AD-4A30-B811-817327EC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CE75-48FF-4903-8DFB-DD468F9B6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755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9AF3-A6E7-408A-BF17-B51420E39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051E-EF27-41EA-87DF-538A3EE36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B422E-6777-48F3-9E59-F89D3F8D7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D1D70-36D2-453C-929E-CB070EAD9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18BA-2A13-4903-815E-0FF447C45E49}" type="datetimeFigureOut">
              <a:rPr lang="en-IN" smtClean="0"/>
              <a:t>27-02-2021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F9E047-163D-44D9-B9E6-1351979A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E324D-55FF-4C92-A37C-9D1FC9CC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CE75-48FF-4903-8DFB-DD468F9B6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2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FB9B-4EBB-4FA7-805B-CCAFAC1F4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995D0B-FC2F-479B-A45C-BAAECDD83E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473DD-1E01-410F-B690-9189393DF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FFD70-705F-4230-AD1F-2FA82C71C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818BA-2A13-4903-815E-0FF447C45E49}" type="datetimeFigureOut">
              <a:rPr lang="en-IN" smtClean="0"/>
              <a:t>27-02-2021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4F3AC-3BFD-44DC-A21D-E343FCB26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37D86-DB40-4337-8E23-8E94A137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CE75-48FF-4903-8DFB-DD468F9B6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003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50CEDB-BD23-4ADD-9BE6-FFD62EA8F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5008C-C597-4C43-9A87-AF868852B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48DBE-E21E-42D8-B10A-E32BF9700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818BA-2A13-4903-815E-0FF447C45E49}" type="datetimeFigureOut">
              <a:rPr lang="en-IN" smtClean="0"/>
              <a:t>27-02-2021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3985A-5240-4627-AE0E-4ADF5C9EA9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94411-79E4-43BB-BD4B-0E57D5927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CCE75-48FF-4903-8DFB-DD468F9B6D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59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40675-63EA-4C85-A789-245B1C26CF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3 phase Induction motor</a:t>
            </a:r>
          </a:p>
        </p:txBody>
      </p:sp>
    </p:spTree>
    <p:extLst>
      <p:ext uri="{BB962C8B-B14F-4D97-AF65-F5344CB8AC3E}">
        <p14:creationId xmlns:p14="http://schemas.microsoft.com/office/powerpoint/2010/main" val="1137421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4B372A-0839-41A3-A7A9-A4779CB90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913" y="399011"/>
            <a:ext cx="9609512" cy="5777952"/>
          </a:xfrm>
        </p:spPr>
      </p:pic>
    </p:spTree>
    <p:extLst>
      <p:ext uri="{BB962C8B-B14F-4D97-AF65-F5344CB8AC3E}">
        <p14:creationId xmlns:p14="http://schemas.microsoft.com/office/powerpoint/2010/main" val="575900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0369B4-397C-49DA-B409-366DFB2E3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665" y="532014"/>
            <a:ext cx="9676015" cy="5661574"/>
          </a:xfrm>
        </p:spPr>
      </p:pic>
    </p:spTree>
    <p:extLst>
      <p:ext uri="{BB962C8B-B14F-4D97-AF65-F5344CB8AC3E}">
        <p14:creationId xmlns:p14="http://schemas.microsoft.com/office/powerpoint/2010/main" val="2094218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BDC13B-5310-4F01-9884-3C4E7B996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284" y="905755"/>
            <a:ext cx="9858894" cy="4697023"/>
          </a:xfrm>
        </p:spPr>
      </p:pic>
    </p:spTree>
    <p:extLst>
      <p:ext uri="{BB962C8B-B14F-4D97-AF65-F5344CB8AC3E}">
        <p14:creationId xmlns:p14="http://schemas.microsoft.com/office/powerpoint/2010/main" val="3708653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2B40D2-CEE8-4247-B088-A356BFFC9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924" y="465513"/>
            <a:ext cx="9060871" cy="6217920"/>
          </a:xfrm>
        </p:spPr>
      </p:pic>
    </p:spTree>
    <p:extLst>
      <p:ext uri="{BB962C8B-B14F-4D97-AF65-F5344CB8AC3E}">
        <p14:creationId xmlns:p14="http://schemas.microsoft.com/office/powerpoint/2010/main" val="3663323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40B404-B560-4515-A089-5244FE92A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912" y="0"/>
            <a:ext cx="9842269" cy="6517178"/>
          </a:xfrm>
        </p:spPr>
      </p:pic>
    </p:spTree>
    <p:extLst>
      <p:ext uri="{BB962C8B-B14F-4D97-AF65-F5344CB8AC3E}">
        <p14:creationId xmlns:p14="http://schemas.microsoft.com/office/powerpoint/2010/main" val="2514688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CEE5B7-D461-4E76-81B2-0839D7933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3039" y="1825625"/>
            <a:ext cx="5925921" cy="4351338"/>
          </a:xfrm>
        </p:spPr>
      </p:pic>
    </p:spTree>
    <p:extLst>
      <p:ext uri="{BB962C8B-B14F-4D97-AF65-F5344CB8AC3E}">
        <p14:creationId xmlns:p14="http://schemas.microsoft.com/office/powerpoint/2010/main" val="2083951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1DF993-7572-4CFD-AEBA-DE4C9F74E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047" y="448887"/>
            <a:ext cx="8412479" cy="5968538"/>
          </a:xfrm>
        </p:spPr>
      </p:pic>
    </p:spTree>
    <p:extLst>
      <p:ext uri="{BB962C8B-B14F-4D97-AF65-F5344CB8AC3E}">
        <p14:creationId xmlns:p14="http://schemas.microsoft.com/office/powerpoint/2010/main" val="443514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22BC5B-800B-4EE8-BCF3-E635EAAE1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542" y="598212"/>
            <a:ext cx="9775767" cy="5802587"/>
          </a:xfrm>
        </p:spPr>
      </p:pic>
    </p:spTree>
    <p:extLst>
      <p:ext uri="{BB962C8B-B14F-4D97-AF65-F5344CB8AC3E}">
        <p14:creationId xmlns:p14="http://schemas.microsoft.com/office/powerpoint/2010/main" val="2066230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B016E1-1E5C-45CD-ADEC-5D66C9558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153" y="415636"/>
            <a:ext cx="10224654" cy="5761327"/>
          </a:xfrm>
        </p:spPr>
      </p:pic>
    </p:spTree>
    <p:extLst>
      <p:ext uri="{BB962C8B-B14F-4D97-AF65-F5344CB8AC3E}">
        <p14:creationId xmlns:p14="http://schemas.microsoft.com/office/powerpoint/2010/main" val="1822538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7836F0-2C2A-451A-B7FF-2ACA17E55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9057" y="764771"/>
            <a:ext cx="8154732" cy="5478694"/>
          </a:xfrm>
        </p:spPr>
      </p:pic>
    </p:spTree>
    <p:extLst>
      <p:ext uri="{BB962C8B-B14F-4D97-AF65-F5344CB8AC3E}">
        <p14:creationId xmlns:p14="http://schemas.microsoft.com/office/powerpoint/2010/main" val="306592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4AD7FA-C592-4302-9BA6-68DB58334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538" y="665018"/>
            <a:ext cx="9509760" cy="5511945"/>
          </a:xfrm>
        </p:spPr>
      </p:pic>
    </p:spTree>
    <p:extLst>
      <p:ext uri="{BB962C8B-B14F-4D97-AF65-F5344CB8AC3E}">
        <p14:creationId xmlns:p14="http://schemas.microsoft.com/office/powerpoint/2010/main" val="390113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F99ECE-6C41-4163-AF83-C463DEBE5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171" y="648393"/>
            <a:ext cx="9443258" cy="5528570"/>
          </a:xfrm>
        </p:spPr>
      </p:pic>
    </p:spTree>
    <p:extLst>
      <p:ext uri="{BB962C8B-B14F-4D97-AF65-F5344CB8AC3E}">
        <p14:creationId xmlns:p14="http://schemas.microsoft.com/office/powerpoint/2010/main" val="3138811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C36EE1-904A-4CC2-9BDF-84937A2FB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651" y="465513"/>
            <a:ext cx="10457411" cy="5711450"/>
          </a:xfrm>
        </p:spPr>
      </p:pic>
    </p:spTree>
    <p:extLst>
      <p:ext uri="{BB962C8B-B14F-4D97-AF65-F5344CB8AC3E}">
        <p14:creationId xmlns:p14="http://schemas.microsoft.com/office/powerpoint/2010/main" val="275064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9A92D-FD1F-492C-8E48-441F4DFC4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662" y="498764"/>
            <a:ext cx="9858894" cy="5612317"/>
          </a:xfrm>
        </p:spPr>
      </p:pic>
    </p:spTree>
    <p:extLst>
      <p:ext uri="{BB962C8B-B14F-4D97-AF65-F5344CB8AC3E}">
        <p14:creationId xmlns:p14="http://schemas.microsoft.com/office/powerpoint/2010/main" val="50094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6A2511-743A-4E80-98A9-2E6BA4051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393" y="299258"/>
            <a:ext cx="10756669" cy="5877705"/>
          </a:xfrm>
        </p:spPr>
      </p:pic>
    </p:spTree>
    <p:extLst>
      <p:ext uri="{BB962C8B-B14F-4D97-AF65-F5344CB8AC3E}">
        <p14:creationId xmlns:p14="http://schemas.microsoft.com/office/powerpoint/2010/main" val="1863155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5B2A3-5A4D-4EA7-BD6F-D537C097A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909" y="349135"/>
            <a:ext cx="10224655" cy="6251170"/>
          </a:xfrm>
        </p:spPr>
      </p:pic>
    </p:spTree>
    <p:extLst>
      <p:ext uri="{BB962C8B-B14F-4D97-AF65-F5344CB8AC3E}">
        <p14:creationId xmlns:p14="http://schemas.microsoft.com/office/powerpoint/2010/main" val="1986193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5BD57-4540-4482-BB8E-9B600DE90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779" y="315884"/>
            <a:ext cx="10291156" cy="5857110"/>
          </a:xfrm>
        </p:spPr>
      </p:pic>
    </p:spTree>
    <p:extLst>
      <p:ext uri="{BB962C8B-B14F-4D97-AF65-F5344CB8AC3E}">
        <p14:creationId xmlns:p14="http://schemas.microsoft.com/office/powerpoint/2010/main" val="1340472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</Words>
  <Application>Microsoft Office PowerPoint</Application>
  <PresentationFormat>Widescreen</PresentationFormat>
  <Paragraphs>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3 phase Induction motor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 phase Induction motor</dc:title>
  <dc:creator>Nikhil Venkat</dc:creator>
  <cp:lastModifiedBy>Nikhil Venkat</cp:lastModifiedBy>
  <cp:revision>5</cp:revision>
  <dcterms:created xsi:type="dcterms:W3CDTF">2021-02-27T08:42:20Z</dcterms:created>
  <dcterms:modified xsi:type="dcterms:W3CDTF">2021-02-27T09:46:08Z</dcterms:modified>
</cp:coreProperties>
</file>